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354" r:id="rId3"/>
    <p:sldId id="355" r:id="rId4"/>
    <p:sldId id="356" r:id="rId5"/>
    <p:sldId id="357" r:id="rId6"/>
    <p:sldId id="337" r:id="rId7"/>
    <p:sldId id="358" r:id="rId8"/>
    <p:sldId id="359" r:id="rId9"/>
    <p:sldId id="360" r:id="rId10"/>
    <p:sldId id="361" r:id="rId11"/>
    <p:sldId id="362" r:id="rId12"/>
    <p:sldId id="327" r:id="rId13"/>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51" autoAdjust="0"/>
    <p:restoredTop sz="87795" autoAdjust="0"/>
  </p:normalViewPr>
  <p:slideViewPr>
    <p:cSldViewPr>
      <p:cViewPr varScale="1">
        <p:scale>
          <a:sx n="63" d="100"/>
          <a:sy n="63" d="100"/>
        </p:scale>
        <p:origin x="1422" y="66"/>
      </p:cViewPr>
      <p:guideLst>
        <p:guide orient="horz" pos="2160"/>
        <p:guide pos="2880"/>
      </p:guideLst>
    </p:cSldViewPr>
  </p:slideViewPr>
  <p:notesTextViewPr>
    <p:cViewPr>
      <p:scale>
        <a:sx n="1" d="1"/>
        <a:sy n="1" d="1"/>
      </p:scale>
      <p:origin x="0" y="0"/>
    </p:cViewPr>
  </p:notesTextViewPr>
  <p:sorterViewPr>
    <p:cViewPr>
      <p:scale>
        <a:sx n="52" d="100"/>
        <a:sy n="52" d="100"/>
      </p:scale>
      <p:origin x="0" y="0"/>
    </p:cViewPr>
  </p:sorterViewPr>
  <p:notesViewPr>
    <p:cSldViewPr>
      <p:cViewPr varScale="1">
        <p:scale>
          <a:sx n="45" d="100"/>
          <a:sy n="45" d="100"/>
        </p:scale>
        <p:origin x="2823"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t>8/07/2018</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600" b="1" dirty="0"/>
          </a:p>
        </p:txBody>
      </p:sp>
      <p:sp>
        <p:nvSpPr>
          <p:cNvPr id="4" name="Slide Number Placeholder 3"/>
          <p:cNvSpPr>
            <a:spLocks noGrp="1"/>
          </p:cNvSpPr>
          <p:nvPr>
            <p:ph type="sldNum" sz="quarter" idx="10"/>
          </p:nvPr>
        </p:nvSpPr>
        <p:spPr/>
        <p:txBody>
          <a:bodyPr/>
          <a:lstStyle/>
          <a:p>
            <a:fld id="{4C84625A-644C-435C-89AD-6010A46AF4B6}" type="slidenum">
              <a:rPr lang="en-AU" smtClean="0"/>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84625A-644C-435C-89AD-6010A46AF4B6}" type="slidenum">
              <a:rPr lang="en-AU" smtClean="0"/>
              <a:t>2</a:t>
            </a:fld>
            <a:endParaRPr lang="en-AU"/>
          </a:p>
        </p:txBody>
      </p:sp>
    </p:spTree>
    <p:extLst>
      <p:ext uri="{BB962C8B-B14F-4D97-AF65-F5344CB8AC3E}">
        <p14:creationId xmlns:p14="http://schemas.microsoft.com/office/powerpoint/2010/main" val="1417344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3</a:t>
            </a:fld>
            <a:endParaRPr lang="en-AU"/>
          </a:p>
        </p:txBody>
      </p:sp>
    </p:spTree>
    <p:extLst>
      <p:ext uri="{BB962C8B-B14F-4D97-AF65-F5344CB8AC3E}">
        <p14:creationId xmlns:p14="http://schemas.microsoft.com/office/powerpoint/2010/main" val="3943809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4</a:t>
            </a:fld>
            <a:endParaRPr lang="en-AU"/>
          </a:p>
        </p:txBody>
      </p:sp>
    </p:spTree>
    <p:extLst>
      <p:ext uri="{BB962C8B-B14F-4D97-AF65-F5344CB8AC3E}">
        <p14:creationId xmlns:p14="http://schemas.microsoft.com/office/powerpoint/2010/main" val="3218004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5</a:t>
            </a:fld>
            <a:endParaRPr lang="en-AU"/>
          </a:p>
        </p:txBody>
      </p:sp>
    </p:spTree>
    <p:extLst>
      <p:ext uri="{BB962C8B-B14F-4D97-AF65-F5344CB8AC3E}">
        <p14:creationId xmlns:p14="http://schemas.microsoft.com/office/powerpoint/2010/main" val="3883835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6</a:t>
            </a:fld>
            <a:endParaRPr lang="en-AU"/>
          </a:p>
        </p:txBody>
      </p:sp>
    </p:spTree>
    <p:extLst>
      <p:ext uri="{BB962C8B-B14F-4D97-AF65-F5344CB8AC3E}">
        <p14:creationId xmlns:p14="http://schemas.microsoft.com/office/powerpoint/2010/main" val="1030374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7</a:t>
            </a:fld>
            <a:endParaRPr lang="en-AU"/>
          </a:p>
        </p:txBody>
      </p:sp>
    </p:spTree>
    <p:extLst>
      <p:ext uri="{BB962C8B-B14F-4D97-AF65-F5344CB8AC3E}">
        <p14:creationId xmlns:p14="http://schemas.microsoft.com/office/powerpoint/2010/main" val="2469067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8</a:t>
            </a:fld>
            <a:endParaRPr lang="en-AU"/>
          </a:p>
        </p:txBody>
      </p:sp>
    </p:spTree>
    <p:extLst>
      <p:ext uri="{BB962C8B-B14F-4D97-AF65-F5344CB8AC3E}">
        <p14:creationId xmlns:p14="http://schemas.microsoft.com/office/powerpoint/2010/main" val="1877852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9</a:t>
            </a:fld>
            <a:endParaRPr lang="en-AU"/>
          </a:p>
        </p:txBody>
      </p:sp>
    </p:spTree>
    <p:extLst>
      <p:ext uri="{BB962C8B-B14F-4D97-AF65-F5344CB8AC3E}">
        <p14:creationId xmlns:p14="http://schemas.microsoft.com/office/powerpoint/2010/main" val="2987555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10</a:t>
            </a:fld>
            <a:endParaRPr lang="en-AU"/>
          </a:p>
        </p:txBody>
      </p:sp>
    </p:spTree>
    <p:extLst>
      <p:ext uri="{BB962C8B-B14F-4D97-AF65-F5344CB8AC3E}">
        <p14:creationId xmlns:p14="http://schemas.microsoft.com/office/powerpoint/2010/main" val="3257320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12</a:t>
            </a:fld>
            <a:endParaRPr lang="en-AU"/>
          </a:p>
        </p:txBody>
      </p:sp>
    </p:spTree>
    <p:extLst>
      <p:ext uri="{BB962C8B-B14F-4D97-AF65-F5344CB8AC3E}">
        <p14:creationId xmlns:p14="http://schemas.microsoft.com/office/powerpoint/2010/main" val="40611680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a:t>Sons of God: </a:t>
            </a:r>
            <a:br>
              <a:rPr lang="en-AU" sz="3600" dirty="0"/>
            </a:br>
            <a:r>
              <a:rPr lang="en-AU" sz="2800" i="1" dirty="0"/>
              <a:t>Ruling and Reigning with Him</a:t>
            </a:r>
            <a:endParaRPr lang="en-US" sz="2800" i="1" dirty="0"/>
          </a:p>
        </p:txBody>
      </p:sp>
      <p:sp>
        <p:nvSpPr>
          <p:cNvPr id="3" name="Text Placeholder 2"/>
          <p:cNvSpPr>
            <a:spLocks noGrp="1"/>
          </p:cNvSpPr>
          <p:nvPr>
            <p:ph type="body" sz="quarter" idx="10"/>
          </p:nvPr>
        </p:nvSpPr>
        <p:spPr/>
        <p:txBody>
          <a:bodyPr/>
          <a:lstStyle/>
          <a:p>
            <a:r>
              <a:rPr lang="en-US" dirty="0"/>
              <a:t>Psalm 8</a:t>
            </a:r>
          </a:p>
        </p:txBody>
      </p:sp>
      <p:sp>
        <p:nvSpPr>
          <p:cNvPr id="4" name="Text Placeholder 3"/>
          <p:cNvSpPr>
            <a:spLocks noGrp="1"/>
          </p:cNvSpPr>
          <p:nvPr>
            <p:ph type="body" sz="quarter" idx="12"/>
          </p:nvPr>
        </p:nvSpPr>
        <p:spPr/>
        <p:txBody>
          <a:bodyPr/>
          <a:lstStyle/>
          <a:p>
            <a:r>
              <a:rPr lang="en-US" dirty="0"/>
              <a:t>08/07/18</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5DB7A-9BC4-417A-BBB2-E3524BADFE77}"/>
              </a:ext>
            </a:extLst>
          </p:cNvPr>
          <p:cNvSpPr>
            <a:spLocks noGrp="1"/>
          </p:cNvSpPr>
          <p:nvPr>
            <p:ph type="title"/>
          </p:nvPr>
        </p:nvSpPr>
        <p:spPr/>
        <p:txBody>
          <a:bodyPr/>
          <a:lstStyle/>
          <a:p>
            <a:r>
              <a:rPr lang="en-AU" sz="3600" dirty="0"/>
              <a:t>Being born again is only the beginning</a:t>
            </a:r>
          </a:p>
        </p:txBody>
      </p:sp>
      <p:sp>
        <p:nvSpPr>
          <p:cNvPr id="3" name="Content Placeholder 2">
            <a:extLst>
              <a:ext uri="{FF2B5EF4-FFF2-40B4-BE49-F238E27FC236}">
                <a16:creationId xmlns:a16="http://schemas.microsoft.com/office/drawing/2014/main" id="{9339E0A2-2027-4974-953F-FD295DDFAC99}"/>
              </a:ext>
            </a:extLst>
          </p:cNvPr>
          <p:cNvSpPr>
            <a:spLocks noGrp="1"/>
          </p:cNvSpPr>
          <p:nvPr>
            <p:ph idx="1"/>
          </p:nvPr>
        </p:nvSpPr>
        <p:spPr>
          <a:xfrm>
            <a:off x="72008" y="946645"/>
            <a:ext cx="9036496" cy="5146651"/>
          </a:xfrm>
        </p:spPr>
        <p:txBody>
          <a:bodyPr>
            <a:normAutofit lnSpcReduction="10000"/>
          </a:bodyPr>
          <a:lstStyle/>
          <a:p>
            <a:r>
              <a:rPr lang="en-AU" dirty="0"/>
              <a:t>Salvation of the Spirit (Past):</a:t>
            </a:r>
            <a:br>
              <a:rPr lang="en-AU" dirty="0"/>
            </a:br>
            <a:r>
              <a:rPr lang="en-AU" sz="2800" b="1" i="1" dirty="0">
                <a:latin typeface="Arial Nova Light" panose="020B0604020202020204" pitchFamily="34" charset="0"/>
                <a:cs typeface="Arial Nova Light" panose="020B0604020202020204" pitchFamily="34" charset="0"/>
              </a:rPr>
              <a:t>John 3:6-7 - That which is born of the flesh is flesh, and that which is born of the Spirit is spirit. Do not marvel that I said to you, ‘You must be born again.’</a:t>
            </a:r>
          </a:p>
          <a:p>
            <a:pPr marL="0" indent="0">
              <a:buNone/>
            </a:pPr>
            <a:endParaRPr lang="en-AU" sz="1000" b="1" i="1" dirty="0">
              <a:latin typeface="Arial Nova Light" panose="020B0604020202020204" pitchFamily="34" charset="0"/>
              <a:cs typeface="Arial Nova Light" panose="020B0604020202020204" pitchFamily="34" charset="0"/>
            </a:endParaRPr>
          </a:p>
          <a:p>
            <a:r>
              <a:rPr lang="en-AU" dirty="0">
                <a:cs typeface="Arial Nova Light" panose="020B0604020202020204" pitchFamily="34" charset="0"/>
              </a:rPr>
              <a:t>Guarantee the salvation of the rest of us</a:t>
            </a:r>
            <a:br>
              <a:rPr lang="en-AU" b="1" dirty="0">
                <a:cs typeface="Arial Nova Light" panose="020B0604020202020204" pitchFamily="34" charset="0"/>
              </a:rPr>
            </a:br>
            <a:r>
              <a:rPr lang="en-AU" sz="2800" b="1" i="1" dirty="0">
                <a:latin typeface="Arial Nova Light" panose="020B0304020202020204" pitchFamily="34" charset="0"/>
                <a:cs typeface="Arial Nova Light" panose="020B0304020202020204" pitchFamily="34" charset="0"/>
              </a:rPr>
              <a:t>Eph 1:13-14 - In Him you also trusted, after you heard the word of truth, the gospel of your salvation; in whom also, having believed, you were sealed with the Holy Spirit of promise, who is the guarantee of our inheritance until the redemption of the purchased possession, to the praise of His glory.</a:t>
            </a:r>
          </a:p>
        </p:txBody>
      </p:sp>
      <p:pic>
        <p:nvPicPr>
          <p:cNvPr id="5" name="Picture 4">
            <a:extLst>
              <a:ext uri="{FF2B5EF4-FFF2-40B4-BE49-F238E27FC236}">
                <a16:creationId xmlns:a16="http://schemas.microsoft.com/office/drawing/2014/main" id="{EEE9DFCB-8581-4D12-9A60-C6839BC90CEE}"/>
              </a:ext>
            </a:extLst>
          </p:cNvPr>
          <p:cNvPicPr>
            <a:picLocks noChangeAspect="1"/>
          </p:cNvPicPr>
          <p:nvPr/>
        </p:nvPicPr>
        <p:blipFill>
          <a:blip r:embed="rId3"/>
          <a:stretch>
            <a:fillRect/>
          </a:stretch>
        </p:blipFill>
        <p:spPr>
          <a:xfrm>
            <a:off x="6516216" y="5318639"/>
            <a:ext cx="2599882" cy="1655475"/>
          </a:xfrm>
          <a:prstGeom prst="rect">
            <a:avLst/>
          </a:prstGeom>
        </p:spPr>
      </p:pic>
    </p:spTree>
    <p:extLst>
      <p:ext uri="{BB962C8B-B14F-4D97-AF65-F5344CB8AC3E}">
        <p14:creationId xmlns:p14="http://schemas.microsoft.com/office/powerpoint/2010/main" val="166993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5DB7A-9BC4-417A-BBB2-E3524BADFE77}"/>
              </a:ext>
            </a:extLst>
          </p:cNvPr>
          <p:cNvSpPr>
            <a:spLocks noGrp="1"/>
          </p:cNvSpPr>
          <p:nvPr>
            <p:ph type="title"/>
          </p:nvPr>
        </p:nvSpPr>
        <p:spPr/>
        <p:txBody>
          <a:bodyPr/>
          <a:lstStyle/>
          <a:p>
            <a:r>
              <a:rPr lang="en-AU" sz="3600" dirty="0"/>
              <a:t>Being born again is only the beginning</a:t>
            </a:r>
          </a:p>
        </p:txBody>
      </p:sp>
      <p:sp>
        <p:nvSpPr>
          <p:cNvPr id="3" name="Content Placeholder 2">
            <a:extLst>
              <a:ext uri="{FF2B5EF4-FFF2-40B4-BE49-F238E27FC236}">
                <a16:creationId xmlns:a16="http://schemas.microsoft.com/office/drawing/2014/main" id="{9339E0A2-2027-4974-953F-FD295DDFAC99}"/>
              </a:ext>
            </a:extLst>
          </p:cNvPr>
          <p:cNvSpPr>
            <a:spLocks noGrp="1"/>
          </p:cNvSpPr>
          <p:nvPr>
            <p:ph idx="1"/>
          </p:nvPr>
        </p:nvSpPr>
        <p:spPr>
          <a:xfrm>
            <a:off x="0" y="980728"/>
            <a:ext cx="9144000" cy="5256584"/>
          </a:xfrm>
        </p:spPr>
        <p:txBody>
          <a:bodyPr>
            <a:normAutofit fontScale="92500"/>
          </a:bodyPr>
          <a:lstStyle/>
          <a:p>
            <a:r>
              <a:rPr lang="en-AU" dirty="0"/>
              <a:t>Salvation of the Soul (Present - daily):</a:t>
            </a:r>
            <a:br>
              <a:rPr lang="en-AU" dirty="0"/>
            </a:br>
            <a:r>
              <a:rPr lang="en-AU" sz="2800" b="1" i="1" dirty="0">
                <a:latin typeface="Arial Nova Light" panose="020B0604020202020204" pitchFamily="34" charset="0"/>
                <a:cs typeface="Arial Nova Light" panose="020B0604020202020204" pitchFamily="34" charset="0"/>
              </a:rPr>
              <a:t>Phil 2:12-13 - Therefore, my beloved, as you have always obeyed, not as in my presence only, but now much more in my absence, work out your own salvation with fear and trembling; for it is God who works in you both to will and to do for His good pleasure.</a:t>
            </a:r>
            <a:br>
              <a:rPr lang="en-AU" sz="2800" b="1" i="1" dirty="0">
                <a:latin typeface="Arial Nova Light" panose="020B0604020202020204" pitchFamily="34" charset="0"/>
                <a:cs typeface="Arial Nova Light" panose="020B0604020202020204" pitchFamily="34" charset="0"/>
              </a:rPr>
            </a:br>
            <a:endParaRPr lang="en-AU" sz="1100" b="1" i="1" dirty="0">
              <a:latin typeface="Arial Nova Light" panose="020B0604020202020204" pitchFamily="34" charset="0"/>
              <a:cs typeface="Arial Nova Light" panose="020B0604020202020204" pitchFamily="34" charset="0"/>
            </a:endParaRPr>
          </a:p>
          <a:p>
            <a:r>
              <a:rPr lang="en-AU" sz="2800" dirty="0"/>
              <a:t>Struggles between the flesh and the spirit:</a:t>
            </a:r>
            <a:br>
              <a:rPr lang="en-AU" sz="2800" dirty="0"/>
            </a:br>
            <a:r>
              <a:rPr lang="en-AU" sz="2800" b="1" i="1" dirty="0">
                <a:latin typeface="Arial Nova Light" panose="020B0304020202020204" pitchFamily="34" charset="0"/>
                <a:cs typeface="Arial Nova Light" panose="020B0304020202020204" pitchFamily="34" charset="0"/>
              </a:rPr>
              <a:t>Rom 8:5-13, Gal 5:17 For the flesh lusts against the Spirit, and the Spirit against the flesh; and these are contrary to one another, so that you do not do the things that you wish.</a:t>
            </a:r>
            <a:br>
              <a:rPr lang="en-AU" sz="2800" b="1" i="1" dirty="0"/>
            </a:br>
            <a:br>
              <a:rPr lang="en-AU" sz="2800" dirty="0"/>
            </a:br>
            <a:endParaRPr lang="en-AU" sz="2800" b="1" i="1" dirty="0">
              <a:latin typeface="Arial Nova Light" panose="020B0604020202020204" pitchFamily="34" charset="0"/>
              <a:cs typeface="Arial Nova Light" panose="020B0604020202020204" pitchFamily="34" charset="0"/>
            </a:endParaRPr>
          </a:p>
        </p:txBody>
      </p:sp>
      <p:pic>
        <p:nvPicPr>
          <p:cNvPr id="5" name="Picture 4">
            <a:extLst>
              <a:ext uri="{FF2B5EF4-FFF2-40B4-BE49-F238E27FC236}">
                <a16:creationId xmlns:a16="http://schemas.microsoft.com/office/drawing/2014/main" id="{93188793-A24C-4AC9-9A87-D4A3C258B326}"/>
              </a:ext>
            </a:extLst>
          </p:cNvPr>
          <p:cNvPicPr>
            <a:picLocks noChangeAspect="1"/>
          </p:cNvPicPr>
          <p:nvPr/>
        </p:nvPicPr>
        <p:blipFill rotWithShape="1">
          <a:blip r:embed="rId3"/>
          <a:srcRect t="37400" b="14300"/>
          <a:stretch/>
        </p:blipFill>
        <p:spPr>
          <a:xfrm>
            <a:off x="4568056" y="5373216"/>
            <a:ext cx="4572000" cy="1468006"/>
          </a:xfrm>
          <a:prstGeom prst="rect">
            <a:avLst/>
          </a:prstGeom>
        </p:spPr>
      </p:pic>
    </p:spTree>
    <p:extLst>
      <p:ext uri="{BB962C8B-B14F-4D97-AF65-F5344CB8AC3E}">
        <p14:creationId xmlns:p14="http://schemas.microsoft.com/office/powerpoint/2010/main" val="222482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5DB7A-9BC4-417A-BBB2-E3524BADFE77}"/>
              </a:ext>
            </a:extLst>
          </p:cNvPr>
          <p:cNvSpPr>
            <a:spLocks noGrp="1"/>
          </p:cNvSpPr>
          <p:nvPr>
            <p:ph type="title"/>
          </p:nvPr>
        </p:nvSpPr>
        <p:spPr/>
        <p:txBody>
          <a:bodyPr/>
          <a:lstStyle/>
          <a:p>
            <a:r>
              <a:rPr lang="en-AU" sz="3600" dirty="0"/>
              <a:t>We need to die daily</a:t>
            </a:r>
          </a:p>
        </p:txBody>
      </p:sp>
      <p:sp>
        <p:nvSpPr>
          <p:cNvPr id="3" name="Content Placeholder 2">
            <a:extLst>
              <a:ext uri="{FF2B5EF4-FFF2-40B4-BE49-F238E27FC236}">
                <a16:creationId xmlns:a16="http://schemas.microsoft.com/office/drawing/2014/main" id="{9339E0A2-2027-4974-953F-FD295DDFAC99}"/>
              </a:ext>
            </a:extLst>
          </p:cNvPr>
          <p:cNvSpPr>
            <a:spLocks noGrp="1"/>
          </p:cNvSpPr>
          <p:nvPr>
            <p:ph idx="1"/>
          </p:nvPr>
        </p:nvSpPr>
        <p:spPr>
          <a:xfrm>
            <a:off x="0" y="980728"/>
            <a:ext cx="9144000" cy="5877272"/>
          </a:xfrm>
        </p:spPr>
        <p:txBody>
          <a:bodyPr>
            <a:normAutofit lnSpcReduction="10000"/>
          </a:bodyPr>
          <a:lstStyle/>
          <a:p>
            <a:r>
              <a:rPr lang="en-AU" dirty="0"/>
              <a:t>1 Cor 15:31 </a:t>
            </a:r>
            <a:r>
              <a:rPr lang="en-AU" b="1" i="1" dirty="0">
                <a:latin typeface="Arial Nova Light" panose="020B0304020202020204" pitchFamily="34" charset="0"/>
                <a:cs typeface="Arial Nova Light" panose="020B0304020202020204" pitchFamily="34" charset="0"/>
              </a:rPr>
              <a:t>- I affirm, by the boasting in you which I have in Christ Jesus our Lord, I die daily</a:t>
            </a:r>
          </a:p>
          <a:p>
            <a:endParaRPr lang="en-AU" sz="1100" b="1" i="1" dirty="0">
              <a:latin typeface="Arial Nova Light" panose="020B0304020202020204" pitchFamily="34" charset="0"/>
              <a:cs typeface="Arial Nova Light" panose="020B0304020202020204" pitchFamily="34" charset="0"/>
            </a:endParaRPr>
          </a:p>
          <a:p>
            <a:r>
              <a:rPr lang="en-AU" sz="2800" i="1" dirty="0">
                <a:cs typeface="Arial Nova Light" panose="020B0304020202020204" pitchFamily="34" charset="0"/>
              </a:rPr>
              <a:t>Watchman Nee – “Secrets to Spiritual Power”</a:t>
            </a:r>
            <a:br>
              <a:rPr lang="en-AU" sz="2800" b="1" i="1" dirty="0">
                <a:latin typeface="Arial Nova Light" panose="020B0304020202020204" pitchFamily="34" charset="0"/>
                <a:cs typeface="Arial Nova Light" panose="020B0304020202020204" pitchFamily="34" charset="0"/>
              </a:rPr>
            </a:br>
            <a:r>
              <a:rPr lang="en-AU" sz="2800" b="1" i="1" dirty="0">
                <a:latin typeface="Arial Nova Light" panose="020B0304020202020204" pitchFamily="34" charset="0"/>
                <a:cs typeface="Arial Nova Light" panose="020B0304020202020204" pitchFamily="34" charset="0"/>
              </a:rPr>
              <a:t>“The blood can wash away my sins, but it cannot wash away my ‘old man’. For this we are in need of the Cross, that the old man may be crucified. Though the blood deals with sins, it is the Cross that deals with the sinner.</a:t>
            </a:r>
            <a:br>
              <a:rPr lang="en-AU" sz="2800" b="1" i="1" dirty="0">
                <a:latin typeface="Arial Nova Light" panose="020B0304020202020204" pitchFamily="34" charset="0"/>
                <a:cs typeface="Arial Nova Light" panose="020B0304020202020204" pitchFamily="34" charset="0"/>
              </a:rPr>
            </a:br>
            <a:endParaRPr lang="en-AU" sz="1100" b="1" i="1" dirty="0">
              <a:latin typeface="Arial Nova Light" panose="020B0304020202020204" pitchFamily="34" charset="0"/>
              <a:cs typeface="Arial Nova Light" panose="020B0304020202020204" pitchFamily="34" charset="0"/>
            </a:endParaRPr>
          </a:p>
          <a:p>
            <a:r>
              <a:rPr lang="en-AU" sz="2800" dirty="0"/>
              <a:t>Rom 6:6-8 - </a:t>
            </a:r>
            <a:r>
              <a:rPr lang="en-AU" sz="2800" b="1" dirty="0">
                <a:latin typeface="Arial Nova Light" panose="020B0304020202020204" pitchFamily="34" charset="0"/>
                <a:cs typeface="Arial Nova Light" panose="020B0304020202020204" pitchFamily="34" charset="0"/>
              </a:rPr>
              <a:t>knowing this, that our old man was crucified with Him, that the body of sin might be done away with, that we should no longer be slaves of sin. For he who has died has been freed from sin. Now if we died with Christ, we believe that we shall also live with Him</a:t>
            </a:r>
            <a:br>
              <a:rPr lang="en-AU" sz="2800" dirty="0"/>
            </a:br>
            <a:endParaRPr lang="en-AU" sz="2800" b="1" i="1" dirty="0">
              <a:latin typeface="Arial Nova Light" panose="020B0604020202020204" pitchFamily="34" charset="0"/>
              <a:cs typeface="Arial Nova Light" panose="020B0604020202020204" pitchFamily="34" charset="0"/>
            </a:endParaRPr>
          </a:p>
        </p:txBody>
      </p:sp>
    </p:spTree>
    <p:extLst>
      <p:ext uri="{BB962C8B-B14F-4D97-AF65-F5344CB8AC3E}">
        <p14:creationId xmlns:p14="http://schemas.microsoft.com/office/powerpoint/2010/main" val="80517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5DB7A-9BC4-417A-BBB2-E3524BADFE77}"/>
              </a:ext>
            </a:extLst>
          </p:cNvPr>
          <p:cNvSpPr>
            <a:spLocks noGrp="1"/>
          </p:cNvSpPr>
          <p:nvPr>
            <p:ph type="title"/>
          </p:nvPr>
        </p:nvSpPr>
        <p:spPr/>
        <p:txBody>
          <a:bodyPr/>
          <a:lstStyle/>
          <a:p>
            <a:r>
              <a:rPr lang="en-AU" sz="3200" dirty="0"/>
              <a:t>Complete salvation of the spirit, soul &amp; body</a:t>
            </a:r>
          </a:p>
        </p:txBody>
      </p:sp>
      <p:sp>
        <p:nvSpPr>
          <p:cNvPr id="3" name="Content Placeholder 2">
            <a:extLst>
              <a:ext uri="{FF2B5EF4-FFF2-40B4-BE49-F238E27FC236}">
                <a16:creationId xmlns:a16="http://schemas.microsoft.com/office/drawing/2014/main" id="{9339E0A2-2027-4974-953F-FD295DDFAC99}"/>
              </a:ext>
            </a:extLst>
          </p:cNvPr>
          <p:cNvSpPr>
            <a:spLocks noGrp="1"/>
          </p:cNvSpPr>
          <p:nvPr>
            <p:ph idx="1"/>
          </p:nvPr>
        </p:nvSpPr>
        <p:spPr>
          <a:xfrm>
            <a:off x="0" y="836712"/>
            <a:ext cx="9144000" cy="5877272"/>
          </a:xfrm>
        </p:spPr>
        <p:txBody>
          <a:bodyPr>
            <a:normAutofit/>
          </a:bodyPr>
          <a:lstStyle/>
          <a:p>
            <a:r>
              <a:rPr lang="en-AU" sz="2800" dirty="0"/>
              <a:t>Salvation of the Body (Future) 1 Cor 15:</a:t>
            </a:r>
            <a:br>
              <a:rPr lang="en-AU" sz="2800" dirty="0"/>
            </a:br>
            <a:r>
              <a:rPr lang="en-AU" sz="2800" dirty="0"/>
              <a:t>1 John 3:2-3</a:t>
            </a:r>
            <a:r>
              <a:rPr lang="en-AU" sz="2800" b="1" i="1" dirty="0">
                <a:latin typeface="Arial Nova Light" panose="020B0604020202020204" pitchFamily="34" charset="0"/>
                <a:cs typeface="Arial Nova Light" panose="020B0604020202020204" pitchFamily="34" charset="0"/>
              </a:rPr>
              <a:t> - Beloved, now we are children of God; and it has not yet been revealed what we shall be, but we know that when He is revealed, we shall be like Him, for we shall see Him as He is. And everyone who has this hope in Him purifies himself, just as He is pure.</a:t>
            </a:r>
          </a:p>
          <a:p>
            <a:endParaRPr lang="en-AU" sz="1000" b="1" i="1" dirty="0">
              <a:latin typeface="Arial Nova Light" panose="020B0604020202020204" pitchFamily="34" charset="0"/>
              <a:cs typeface="Arial Nova Light" panose="020B0604020202020204" pitchFamily="34" charset="0"/>
            </a:endParaRPr>
          </a:p>
          <a:p>
            <a:r>
              <a:rPr lang="en-AU" sz="2800" b="1" dirty="0">
                <a:latin typeface="Arial Nova Light" panose="020B0604020202020204" pitchFamily="34" charset="0"/>
                <a:cs typeface="Arial Nova Light" panose="020B0604020202020204" pitchFamily="34" charset="0"/>
              </a:rPr>
              <a:t>1 The 5:23 -</a:t>
            </a:r>
            <a:r>
              <a:rPr lang="en-AU" sz="2800" b="1" i="1" dirty="0">
                <a:latin typeface="Arial Nova Light" panose="020B0604020202020204" pitchFamily="34" charset="0"/>
                <a:cs typeface="Arial Nova Light" panose="020B0604020202020204" pitchFamily="34" charset="0"/>
              </a:rPr>
              <a:t> Now may the God of peace Himself sanctify you completely; and may your whole spirit, soul, and body be preserved blameless at the coming of our Lord Jesus Christ.</a:t>
            </a:r>
          </a:p>
        </p:txBody>
      </p:sp>
      <p:pic>
        <p:nvPicPr>
          <p:cNvPr id="6" name="Picture 5">
            <a:extLst>
              <a:ext uri="{FF2B5EF4-FFF2-40B4-BE49-F238E27FC236}">
                <a16:creationId xmlns:a16="http://schemas.microsoft.com/office/drawing/2014/main" id="{79B304C9-E394-4C98-9590-47FF92A609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8" y="5130578"/>
            <a:ext cx="4835805" cy="1783340"/>
          </a:xfrm>
          <a:prstGeom prst="rect">
            <a:avLst/>
          </a:prstGeom>
          <a:solidFill>
            <a:schemeClr val="bg1"/>
          </a:solidFill>
        </p:spPr>
      </p:pic>
    </p:spTree>
    <p:extLst>
      <p:ext uri="{BB962C8B-B14F-4D97-AF65-F5344CB8AC3E}">
        <p14:creationId xmlns:p14="http://schemas.microsoft.com/office/powerpoint/2010/main" val="262683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Genesis 1:27">
            <a:extLst>
              <a:ext uri="{FF2B5EF4-FFF2-40B4-BE49-F238E27FC236}">
                <a16:creationId xmlns:a16="http://schemas.microsoft.com/office/drawing/2014/main" id="{919C3AC5-F9C3-4E8E-ACA2-AD13174DFCF1}"/>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artisticPencilGrayscale/>
                    </a14:imgEffect>
                  </a14:imgLayer>
                </a14:imgProps>
              </a:ext>
              <a:ext uri="{28A0092B-C50C-407E-A947-70E740481C1C}">
                <a14:useLocalDpi xmlns:a14="http://schemas.microsoft.com/office/drawing/2010/main" val="0"/>
              </a:ext>
            </a:extLst>
          </a:blip>
          <a:srcRect b="21945"/>
          <a:stretch/>
        </p:blipFill>
        <p:spPr bwMode="auto">
          <a:xfrm>
            <a:off x="0" y="2204864"/>
            <a:ext cx="9144000" cy="408163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7740298-E9C5-4009-8342-99D008D28749}"/>
              </a:ext>
            </a:extLst>
          </p:cNvPr>
          <p:cNvSpPr>
            <a:spLocks noGrp="1"/>
          </p:cNvSpPr>
          <p:nvPr>
            <p:ph type="title"/>
          </p:nvPr>
        </p:nvSpPr>
        <p:spPr/>
        <p:txBody>
          <a:bodyPr/>
          <a:lstStyle/>
          <a:p>
            <a:r>
              <a:rPr lang="en-AU" dirty="0"/>
              <a:t>Gen 1:26-31 (Recap)</a:t>
            </a:r>
          </a:p>
        </p:txBody>
      </p:sp>
      <p:sp>
        <p:nvSpPr>
          <p:cNvPr id="3" name="Content Placeholder 2">
            <a:extLst>
              <a:ext uri="{FF2B5EF4-FFF2-40B4-BE49-F238E27FC236}">
                <a16:creationId xmlns:a16="http://schemas.microsoft.com/office/drawing/2014/main" id="{3528D15A-558E-4C71-BFF1-4AC070CEADAE}"/>
              </a:ext>
            </a:extLst>
          </p:cNvPr>
          <p:cNvSpPr>
            <a:spLocks noGrp="1"/>
          </p:cNvSpPr>
          <p:nvPr>
            <p:ph idx="1"/>
          </p:nvPr>
        </p:nvSpPr>
        <p:spPr>
          <a:xfrm>
            <a:off x="107504" y="859532"/>
            <a:ext cx="9036496" cy="5449788"/>
          </a:xfrm>
          <a:solidFill>
            <a:schemeClr val="bg1">
              <a:alpha val="85000"/>
            </a:schemeClr>
          </a:solidFill>
        </p:spPr>
        <p:txBody>
          <a:bodyPr>
            <a:normAutofit/>
          </a:bodyPr>
          <a:lstStyle/>
          <a:p>
            <a:pPr marL="514350" indent="-514350">
              <a:buAutoNum type="arabicPeriod"/>
            </a:pPr>
            <a:r>
              <a:rPr lang="en-GB" dirty="0"/>
              <a:t>Created in the image and likeness of God</a:t>
            </a:r>
          </a:p>
          <a:p>
            <a:pPr marL="514350" indent="-514350">
              <a:buAutoNum type="arabicPeriod"/>
            </a:pPr>
            <a:r>
              <a:rPr lang="en-GB" dirty="0"/>
              <a:t>Created as a spirit being, with soul &amp; body</a:t>
            </a:r>
          </a:p>
          <a:p>
            <a:pPr marL="514350" indent="-514350">
              <a:buAutoNum type="arabicPeriod"/>
            </a:pPr>
            <a:r>
              <a:rPr lang="en-GB" dirty="0"/>
              <a:t>Created to have a relationship with God*</a:t>
            </a:r>
          </a:p>
          <a:p>
            <a:pPr marL="514350" indent="-514350">
              <a:buAutoNum type="arabicPeriod"/>
            </a:pPr>
            <a:r>
              <a:rPr lang="en-GB" dirty="0"/>
              <a:t>Created to serve God with His provisions</a:t>
            </a:r>
          </a:p>
          <a:p>
            <a:pPr marL="514350" indent="-514350">
              <a:buAutoNum type="arabicPeriod"/>
            </a:pPr>
            <a:r>
              <a:rPr lang="en-GB" dirty="0">
                <a:solidFill>
                  <a:srgbClr val="FF0000"/>
                </a:solidFill>
              </a:rPr>
              <a:t>Created to rule and reign with God</a:t>
            </a:r>
          </a:p>
          <a:p>
            <a:pPr marL="514350" indent="-514350">
              <a:buAutoNum type="arabicPeriod"/>
            </a:pPr>
            <a:endParaRPr lang="en-GB" dirty="0"/>
          </a:p>
          <a:p>
            <a:pPr marL="0" indent="0">
              <a:buNone/>
            </a:pPr>
            <a:r>
              <a:rPr lang="en-AU" i="1" dirty="0">
                <a:latin typeface="Arial" panose="020B0604020202020204" pitchFamily="34" charset="0"/>
                <a:cs typeface="Arial" panose="020B0604020202020204" pitchFamily="34" charset="0"/>
              </a:rPr>
              <a:t>Rom 8:15 - For you did not receive the spirit of bondage again to fear, but you received the Spirit of adoption by whom we cry out, “Abba, Father.”</a:t>
            </a:r>
          </a:p>
        </p:txBody>
      </p:sp>
    </p:spTree>
    <p:extLst>
      <p:ext uri="{BB962C8B-B14F-4D97-AF65-F5344CB8AC3E}">
        <p14:creationId xmlns:p14="http://schemas.microsoft.com/office/powerpoint/2010/main" val="3271495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440C0-BF55-4236-BB63-549CFE2CAEE5}"/>
              </a:ext>
            </a:extLst>
          </p:cNvPr>
          <p:cNvSpPr>
            <a:spLocks noGrp="1"/>
          </p:cNvSpPr>
          <p:nvPr>
            <p:ph type="title"/>
          </p:nvPr>
        </p:nvSpPr>
        <p:spPr/>
        <p:txBody>
          <a:bodyPr/>
          <a:lstStyle/>
          <a:p>
            <a:r>
              <a:rPr lang="en-AU" dirty="0"/>
              <a:t>Psalm 8 – Rule and Reign with Christ</a:t>
            </a:r>
          </a:p>
        </p:txBody>
      </p:sp>
      <p:sp>
        <p:nvSpPr>
          <p:cNvPr id="3" name="Content Placeholder 2">
            <a:extLst>
              <a:ext uri="{FF2B5EF4-FFF2-40B4-BE49-F238E27FC236}">
                <a16:creationId xmlns:a16="http://schemas.microsoft.com/office/drawing/2014/main" id="{8BF2E1CA-E5B9-489F-9EDB-237F6195B899}"/>
              </a:ext>
            </a:extLst>
          </p:cNvPr>
          <p:cNvSpPr>
            <a:spLocks noGrp="1"/>
          </p:cNvSpPr>
          <p:nvPr>
            <p:ph idx="1"/>
          </p:nvPr>
        </p:nvSpPr>
        <p:spPr>
          <a:xfrm>
            <a:off x="72008" y="836712"/>
            <a:ext cx="8964488" cy="5760640"/>
          </a:xfrm>
        </p:spPr>
        <p:txBody>
          <a:bodyPr>
            <a:normAutofit fontScale="92500"/>
          </a:bodyPr>
          <a:lstStyle/>
          <a:p>
            <a:pPr marL="0" indent="0">
              <a:spcBef>
                <a:spcPts val="0"/>
              </a:spcBef>
              <a:buNone/>
            </a:pPr>
            <a:r>
              <a:rPr lang="en-AU" sz="2400" dirty="0"/>
              <a:t>O </a:t>
            </a:r>
            <a:r>
              <a:rPr lang="en-AU" sz="2400" cap="small" dirty="0"/>
              <a:t>Lord</a:t>
            </a:r>
            <a:r>
              <a:rPr lang="en-AU" sz="2400" dirty="0"/>
              <a:t>, our Lord, How excellent </a:t>
            </a:r>
            <a:r>
              <a:rPr lang="en-AU" sz="2400" i="1" dirty="0"/>
              <a:t>is</a:t>
            </a:r>
            <a:r>
              <a:rPr lang="en-AU" sz="2400" dirty="0"/>
              <a:t> Your name in all the earth,</a:t>
            </a:r>
            <a:br>
              <a:rPr lang="en-AU" sz="2400" dirty="0"/>
            </a:br>
            <a:r>
              <a:rPr lang="en-AU" sz="2400" dirty="0"/>
              <a:t>Who have set Your glory above the heavens!</a:t>
            </a:r>
          </a:p>
          <a:p>
            <a:pPr marL="0" indent="0">
              <a:spcBef>
                <a:spcPts val="0"/>
              </a:spcBef>
              <a:buNone/>
            </a:pPr>
            <a:r>
              <a:rPr lang="en-AU" sz="2400" b="1" baseline="30000" dirty="0"/>
              <a:t>2 </a:t>
            </a:r>
            <a:r>
              <a:rPr lang="en-AU" sz="2400" dirty="0"/>
              <a:t>Out of the mouth of babes and nursing infants, You have ordained strength, Because of Your enemies, That You may silence the enemy and the avenger.</a:t>
            </a:r>
          </a:p>
          <a:p>
            <a:pPr marL="0" indent="0">
              <a:spcBef>
                <a:spcPts val="0"/>
              </a:spcBef>
              <a:buNone/>
            </a:pPr>
            <a:r>
              <a:rPr lang="en-AU" sz="2400" b="1" baseline="30000" dirty="0"/>
              <a:t>3 </a:t>
            </a:r>
            <a:r>
              <a:rPr lang="en-AU" sz="2400" dirty="0"/>
              <a:t>When I consider Your heavens, the work of Your fingers,</a:t>
            </a:r>
            <a:br>
              <a:rPr lang="en-AU" sz="2400" dirty="0"/>
            </a:br>
            <a:r>
              <a:rPr lang="en-AU" sz="2400" dirty="0"/>
              <a:t>The moon and the stars, which You have ordained,</a:t>
            </a:r>
            <a:br>
              <a:rPr lang="en-AU" sz="2400" dirty="0"/>
            </a:br>
            <a:r>
              <a:rPr lang="en-AU" sz="2400" b="1" baseline="30000" dirty="0"/>
              <a:t>4 </a:t>
            </a:r>
            <a:r>
              <a:rPr lang="en-AU" sz="2400" dirty="0"/>
              <a:t>What is man that You are mindful of him, And the son of man that You visit him? </a:t>
            </a:r>
            <a:r>
              <a:rPr lang="en-AU" sz="2400" b="1" baseline="30000" dirty="0"/>
              <a:t>5 </a:t>
            </a:r>
            <a:r>
              <a:rPr lang="en-AU" sz="2400" dirty="0"/>
              <a:t>For You have made him a little lower than the angels, And You have crowned him with glory and </a:t>
            </a:r>
            <a:r>
              <a:rPr lang="en-AU" sz="2400" dirty="0" err="1"/>
              <a:t>honor</a:t>
            </a:r>
            <a:r>
              <a:rPr lang="en-AU" sz="2400" dirty="0"/>
              <a:t>.</a:t>
            </a:r>
          </a:p>
          <a:p>
            <a:pPr marL="0" indent="0">
              <a:spcBef>
                <a:spcPts val="0"/>
              </a:spcBef>
              <a:buNone/>
            </a:pPr>
            <a:r>
              <a:rPr lang="en-AU" sz="2400" b="1" baseline="30000" dirty="0"/>
              <a:t>6 </a:t>
            </a:r>
            <a:r>
              <a:rPr lang="en-AU" sz="2400" dirty="0"/>
              <a:t>You have made him to have dominion over the works of Your hands; You have put all </a:t>
            </a:r>
            <a:r>
              <a:rPr lang="en-AU" sz="2400" i="1" dirty="0"/>
              <a:t>things</a:t>
            </a:r>
            <a:r>
              <a:rPr lang="en-AU" sz="2400" dirty="0"/>
              <a:t> under his feet, </a:t>
            </a:r>
            <a:r>
              <a:rPr lang="en-AU" sz="2400" b="1" baseline="30000" dirty="0"/>
              <a:t>7 </a:t>
            </a:r>
            <a:r>
              <a:rPr lang="en-AU" sz="2400" dirty="0"/>
              <a:t>All sheep and oxen - Even the beasts of the field, </a:t>
            </a:r>
            <a:r>
              <a:rPr lang="en-AU" sz="2400" b="1" baseline="30000" dirty="0"/>
              <a:t>8 </a:t>
            </a:r>
            <a:r>
              <a:rPr lang="en-AU" sz="2400" dirty="0"/>
              <a:t>The birds of the air, And the fish of the sea, That pass through the paths of the seas.</a:t>
            </a:r>
          </a:p>
          <a:p>
            <a:pPr marL="0" indent="0">
              <a:spcBef>
                <a:spcPts val="0"/>
              </a:spcBef>
              <a:buNone/>
            </a:pPr>
            <a:r>
              <a:rPr lang="en-AU" sz="2400" b="1" baseline="30000" dirty="0"/>
              <a:t>9 </a:t>
            </a:r>
            <a:r>
              <a:rPr lang="en-AU" sz="2400" dirty="0"/>
              <a:t>O </a:t>
            </a:r>
            <a:r>
              <a:rPr lang="en-AU" sz="2400" cap="small" dirty="0"/>
              <a:t>Lord</a:t>
            </a:r>
            <a:r>
              <a:rPr lang="en-AU" sz="2400" dirty="0"/>
              <a:t>, our Lord, How excellent </a:t>
            </a:r>
            <a:r>
              <a:rPr lang="en-AU" sz="2400" i="1" dirty="0"/>
              <a:t>is</a:t>
            </a:r>
            <a:r>
              <a:rPr lang="en-AU" sz="2400" dirty="0"/>
              <a:t> Your name in all the earth!</a:t>
            </a:r>
          </a:p>
          <a:p>
            <a:pPr marL="0" indent="0">
              <a:spcBef>
                <a:spcPts val="0"/>
              </a:spcBef>
              <a:buNone/>
            </a:pPr>
            <a:endParaRPr lang="en-AU" sz="2400" dirty="0"/>
          </a:p>
        </p:txBody>
      </p:sp>
    </p:spTree>
    <p:extLst>
      <p:ext uri="{BB962C8B-B14F-4D97-AF65-F5344CB8AC3E}">
        <p14:creationId xmlns:p14="http://schemas.microsoft.com/office/powerpoint/2010/main" val="1652193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440C0-BF55-4236-BB63-549CFE2CAEE5}"/>
              </a:ext>
            </a:extLst>
          </p:cNvPr>
          <p:cNvSpPr>
            <a:spLocks noGrp="1"/>
          </p:cNvSpPr>
          <p:nvPr>
            <p:ph type="title"/>
          </p:nvPr>
        </p:nvSpPr>
        <p:spPr/>
        <p:txBody>
          <a:bodyPr/>
          <a:lstStyle/>
          <a:p>
            <a:r>
              <a:rPr lang="en-AU" dirty="0"/>
              <a:t>Psalm 8 – Rule and Reign with Christ</a:t>
            </a:r>
          </a:p>
        </p:txBody>
      </p:sp>
      <p:sp>
        <p:nvSpPr>
          <p:cNvPr id="3" name="Content Placeholder 2">
            <a:extLst>
              <a:ext uri="{FF2B5EF4-FFF2-40B4-BE49-F238E27FC236}">
                <a16:creationId xmlns:a16="http://schemas.microsoft.com/office/drawing/2014/main" id="{8BF2E1CA-E5B9-489F-9EDB-237F6195B899}"/>
              </a:ext>
            </a:extLst>
          </p:cNvPr>
          <p:cNvSpPr>
            <a:spLocks noGrp="1"/>
          </p:cNvSpPr>
          <p:nvPr>
            <p:ph idx="1"/>
          </p:nvPr>
        </p:nvSpPr>
        <p:spPr>
          <a:xfrm>
            <a:off x="72008" y="836712"/>
            <a:ext cx="8964488" cy="5760640"/>
          </a:xfrm>
        </p:spPr>
        <p:txBody>
          <a:bodyPr>
            <a:normAutofit fontScale="92500"/>
          </a:bodyPr>
          <a:lstStyle/>
          <a:p>
            <a:pPr marL="0" indent="0">
              <a:spcBef>
                <a:spcPts val="0"/>
              </a:spcBef>
              <a:buNone/>
            </a:pPr>
            <a:r>
              <a:rPr lang="en-AU" sz="2400" dirty="0">
                <a:highlight>
                  <a:srgbClr val="FFFF00"/>
                </a:highlight>
              </a:rPr>
              <a:t>O </a:t>
            </a:r>
            <a:r>
              <a:rPr lang="en-AU" sz="2400" cap="small" dirty="0">
                <a:highlight>
                  <a:srgbClr val="FFFF00"/>
                </a:highlight>
              </a:rPr>
              <a:t>Lord</a:t>
            </a:r>
            <a:r>
              <a:rPr lang="en-AU" sz="2400" dirty="0">
                <a:highlight>
                  <a:srgbClr val="FFFF00"/>
                </a:highlight>
              </a:rPr>
              <a:t>, our Lord, How excellent </a:t>
            </a:r>
            <a:r>
              <a:rPr lang="en-AU" sz="2400" i="1" dirty="0">
                <a:highlight>
                  <a:srgbClr val="FFFF00"/>
                </a:highlight>
              </a:rPr>
              <a:t>is</a:t>
            </a:r>
            <a:r>
              <a:rPr lang="en-AU" sz="2400" dirty="0">
                <a:highlight>
                  <a:srgbClr val="FFFF00"/>
                </a:highlight>
              </a:rPr>
              <a:t> Your name in all the earth,</a:t>
            </a:r>
            <a:br>
              <a:rPr lang="en-AU" sz="2400" dirty="0">
                <a:highlight>
                  <a:srgbClr val="FFFF00"/>
                </a:highlight>
              </a:rPr>
            </a:br>
            <a:r>
              <a:rPr lang="en-AU" sz="2400" dirty="0"/>
              <a:t>Who have set </a:t>
            </a:r>
            <a:r>
              <a:rPr lang="en-AU" sz="2400" dirty="0">
                <a:highlight>
                  <a:srgbClr val="FFFF00"/>
                </a:highlight>
              </a:rPr>
              <a:t>Your glory above the heavens</a:t>
            </a:r>
            <a:r>
              <a:rPr lang="en-AU" sz="2400" dirty="0"/>
              <a:t>!</a:t>
            </a:r>
          </a:p>
          <a:p>
            <a:pPr marL="0" indent="0">
              <a:spcBef>
                <a:spcPts val="0"/>
              </a:spcBef>
              <a:buNone/>
            </a:pPr>
            <a:r>
              <a:rPr lang="en-AU" sz="2400" b="1" baseline="30000" dirty="0"/>
              <a:t>2 </a:t>
            </a:r>
            <a:r>
              <a:rPr lang="en-AU" sz="2400" dirty="0"/>
              <a:t>Out of the </a:t>
            </a:r>
            <a:r>
              <a:rPr lang="en-AU" sz="2400" dirty="0">
                <a:solidFill>
                  <a:srgbClr val="FF0000"/>
                </a:solidFill>
                <a:highlight>
                  <a:srgbClr val="C0C0C0"/>
                </a:highlight>
              </a:rPr>
              <a:t>mouth of babes and nursing infants</a:t>
            </a:r>
            <a:r>
              <a:rPr lang="en-AU" sz="2400" dirty="0"/>
              <a:t>, You have ordained strength, Because of Your enemies, That You may silence the enemy and the avenger.</a:t>
            </a:r>
          </a:p>
          <a:p>
            <a:pPr marL="0" indent="0">
              <a:spcBef>
                <a:spcPts val="0"/>
              </a:spcBef>
              <a:buNone/>
            </a:pPr>
            <a:r>
              <a:rPr lang="en-AU" sz="2400" b="1" baseline="30000" dirty="0"/>
              <a:t>3 </a:t>
            </a:r>
            <a:r>
              <a:rPr lang="en-AU" sz="2400" dirty="0">
                <a:highlight>
                  <a:srgbClr val="FFFF00"/>
                </a:highlight>
              </a:rPr>
              <a:t>When I consider Your heavens, the work of Your fingers,</a:t>
            </a:r>
            <a:br>
              <a:rPr lang="en-AU" sz="2400" dirty="0">
                <a:highlight>
                  <a:srgbClr val="FFFF00"/>
                </a:highlight>
              </a:rPr>
            </a:br>
            <a:r>
              <a:rPr lang="en-AU" sz="2400" dirty="0">
                <a:highlight>
                  <a:srgbClr val="FFFF00"/>
                </a:highlight>
              </a:rPr>
              <a:t>The moon and the stars, which You have ordained,</a:t>
            </a:r>
            <a:br>
              <a:rPr lang="en-AU" sz="2400" dirty="0">
                <a:highlight>
                  <a:srgbClr val="FFFF00"/>
                </a:highlight>
              </a:rPr>
            </a:br>
            <a:r>
              <a:rPr lang="en-AU" sz="2400" b="1" baseline="30000" dirty="0"/>
              <a:t>4 </a:t>
            </a:r>
            <a:r>
              <a:rPr lang="en-AU" sz="2400" dirty="0">
                <a:highlight>
                  <a:srgbClr val="C0C0C0"/>
                </a:highlight>
              </a:rPr>
              <a:t>What is</a:t>
            </a:r>
            <a:r>
              <a:rPr lang="en-AU" sz="2400" dirty="0">
                <a:solidFill>
                  <a:srgbClr val="FF0000"/>
                </a:solidFill>
                <a:highlight>
                  <a:srgbClr val="C0C0C0"/>
                </a:highlight>
              </a:rPr>
              <a:t> man </a:t>
            </a:r>
            <a:r>
              <a:rPr lang="en-AU" sz="2400" dirty="0">
                <a:highlight>
                  <a:srgbClr val="C0C0C0"/>
                </a:highlight>
              </a:rPr>
              <a:t>that You are mindful of him, And </a:t>
            </a:r>
            <a:r>
              <a:rPr lang="en-AU" sz="2400" dirty="0">
                <a:solidFill>
                  <a:srgbClr val="FF0000"/>
                </a:solidFill>
                <a:highlight>
                  <a:srgbClr val="C0C0C0"/>
                </a:highlight>
              </a:rPr>
              <a:t>the son of man </a:t>
            </a:r>
            <a:r>
              <a:rPr lang="en-AU" sz="2400" dirty="0">
                <a:highlight>
                  <a:srgbClr val="C0C0C0"/>
                </a:highlight>
              </a:rPr>
              <a:t>that You visit him? </a:t>
            </a:r>
            <a:r>
              <a:rPr lang="en-AU" sz="2400" b="1" baseline="30000" dirty="0">
                <a:highlight>
                  <a:srgbClr val="C0C0C0"/>
                </a:highlight>
              </a:rPr>
              <a:t>5 </a:t>
            </a:r>
            <a:r>
              <a:rPr lang="en-AU" sz="2400" dirty="0">
                <a:highlight>
                  <a:srgbClr val="C0C0C0"/>
                </a:highlight>
              </a:rPr>
              <a:t>For You have </a:t>
            </a:r>
            <a:r>
              <a:rPr lang="en-AU" sz="2400" dirty="0">
                <a:solidFill>
                  <a:srgbClr val="FF0000"/>
                </a:solidFill>
                <a:highlight>
                  <a:srgbClr val="C0C0C0"/>
                </a:highlight>
              </a:rPr>
              <a:t>made him a little lower than the angels</a:t>
            </a:r>
            <a:r>
              <a:rPr lang="en-AU" sz="2400" dirty="0"/>
              <a:t>, And You have crowned him with glory and </a:t>
            </a:r>
            <a:r>
              <a:rPr lang="en-AU" sz="2400" dirty="0" err="1"/>
              <a:t>honor</a:t>
            </a:r>
            <a:r>
              <a:rPr lang="en-AU" sz="2400" dirty="0"/>
              <a:t>.</a:t>
            </a:r>
          </a:p>
          <a:p>
            <a:pPr marL="0" indent="0">
              <a:spcBef>
                <a:spcPts val="0"/>
              </a:spcBef>
              <a:buNone/>
            </a:pPr>
            <a:r>
              <a:rPr lang="en-AU" sz="2400" b="1" baseline="30000" dirty="0"/>
              <a:t>6 </a:t>
            </a:r>
            <a:r>
              <a:rPr lang="en-AU" sz="2400" dirty="0"/>
              <a:t>You have made him to have dominion over the works of Your hands; You have put all </a:t>
            </a:r>
            <a:r>
              <a:rPr lang="en-AU" sz="2400" i="1" dirty="0"/>
              <a:t>things</a:t>
            </a:r>
            <a:r>
              <a:rPr lang="en-AU" sz="2400" dirty="0"/>
              <a:t> under his feet, </a:t>
            </a:r>
            <a:r>
              <a:rPr lang="en-AU" sz="2400" b="1" baseline="30000" dirty="0"/>
              <a:t>7 </a:t>
            </a:r>
            <a:r>
              <a:rPr lang="en-AU" sz="2400" dirty="0"/>
              <a:t>All sheep and oxen - Even the beasts of the field, </a:t>
            </a:r>
            <a:r>
              <a:rPr lang="en-AU" sz="2400" b="1" baseline="30000" dirty="0"/>
              <a:t>8 </a:t>
            </a:r>
            <a:r>
              <a:rPr lang="en-AU" sz="2400" dirty="0"/>
              <a:t>The birds of the air, And the fish of the sea, That pass through the paths of the seas.</a:t>
            </a:r>
          </a:p>
          <a:p>
            <a:pPr marL="0" indent="0">
              <a:spcBef>
                <a:spcPts val="0"/>
              </a:spcBef>
              <a:buNone/>
            </a:pPr>
            <a:r>
              <a:rPr lang="en-AU" sz="2400" b="1" baseline="30000" dirty="0">
                <a:highlight>
                  <a:srgbClr val="FFFF00"/>
                </a:highlight>
              </a:rPr>
              <a:t>9 </a:t>
            </a:r>
            <a:r>
              <a:rPr lang="en-AU" sz="2400" dirty="0">
                <a:highlight>
                  <a:srgbClr val="FFFF00"/>
                </a:highlight>
              </a:rPr>
              <a:t>O </a:t>
            </a:r>
            <a:r>
              <a:rPr lang="en-AU" sz="2400" cap="small" dirty="0">
                <a:highlight>
                  <a:srgbClr val="FFFF00"/>
                </a:highlight>
              </a:rPr>
              <a:t>Lord</a:t>
            </a:r>
            <a:r>
              <a:rPr lang="en-AU" sz="2400" dirty="0">
                <a:highlight>
                  <a:srgbClr val="FFFF00"/>
                </a:highlight>
              </a:rPr>
              <a:t>, our Lord, How excellent </a:t>
            </a:r>
            <a:r>
              <a:rPr lang="en-AU" sz="2400" i="1" dirty="0">
                <a:highlight>
                  <a:srgbClr val="FFFF00"/>
                </a:highlight>
              </a:rPr>
              <a:t>is</a:t>
            </a:r>
            <a:r>
              <a:rPr lang="en-AU" sz="2400" dirty="0">
                <a:highlight>
                  <a:srgbClr val="FFFF00"/>
                </a:highlight>
              </a:rPr>
              <a:t> Your name in all the earth!</a:t>
            </a:r>
          </a:p>
          <a:p>
            <a:pPr marL="0" indent="0">
              <a:spcBef>
                <a:spcPts val="0"/>
              </a:spcBef>
              <a:buNone/>
            </a:pPr>
            <a:endParaRPr lang="en-AU" sz="2400" dirty="0"/>
          </a:p>
        </p:txBody>
      </p:sp>
    </p:spTree>
    <p:extLst>
      <p:ext uri="{BB962C8B-B14F-4D97-AF65-F5344CB8AC3E}">
        <p14:creationId xmlns:p14="http://schemas.microsoft.com/office/powerpoint/2010/main" val="483204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440C0-BF55-4236-BB63-549CFE2CAEE5}"/>
              </a:ext>
            </a:extLst>
          </p:cNvPr>
          <p:cNvSpPr>
            <a:spLocks noGrp="1"/>
          </p:cNvSpPr>
          <p:nvPr>
            <p:ph type="title"/>
          </p:nvPr>
        </p:nvSpPr>
        <p:spPr/>
        <p:txBody>
          <a:bodyPr/>
          <a:lstStyle/>
          <a:p>
            <a:r>
              <a:rPr lang="en-AU" dirty="0"/>
              <a:t>Psalm 8 – Rule and Reign with Christ</a:t>
            </a:r>
          </a:p>
        </p:txBody>
      </p:sp>
      <p:sp>
        <p:nvSpPr>
          <p:cNvPr id="3" name="Content Placeholder 2">
            <a:extLst>
              <a:ext uri="{FF2B5EF4-FFF2-40B4-BE49-F238E27FC236}">
                <a16:creationId xmlns:a16="http://schemas.microsoft.com/office/drawing/2014/main" id="{8BF2E1CA-E5B9-489F-9EDB-237F6195B899}"/>
              </a:ext>
            </a:extLst>
          </p:cNvPr>
          <p:cNvSpPr>
            <a:spLocks noGrp="1"/>
          </p:cNvSpPr>
          <p:nvPr>
            <p:ph idx="1"/>
          </p:nvPr>
        </p:nvSpPr>
        <p:spPr>
          <a:xfrm>
            <a:off x="72008" y="836712"/>
            <a:ext cx="8964488" cy="5760640"/>
          </a:xfrm>
        </p:spPr>
        <p:txBody>
          <a:bodyPr>
            <a:normAutofit fontScale="92500"/>
          </a:bodyPr>
          <a:lstStyle/>
          <a:p>
            <a:pPr marL="0" indent="0">
              <a:spcBef>
                <a:spcPts val="0"/>
              </a:spcBef>
              <a:buNone/>
            </a:pPr>
            <a:r>
              <a:rPr lang="en-AU" sz="2400" dirty="0">
                <a:highlight>
                  <a:srgbClr val="FFFF00"/>
                </a:highlight>
              </a:rPr>
              <a:t>O </a:t>
            </a:r>
            <a:r>
              <a:rPr lang="en-AU" sz="2400" cap="small" dirty="0">
                <a:highlight>
                  <a:srgbClr val="FFFF00"/>
                </a:highlight>
              </a:rPr>
              <a:t>Lord</a:t>
            </a:r>
            <a:r>
              <a:rPr lang="en-AU" sz="2400" dirty="0">
                <a:highlight>
                  <a:srgbClr val="FFFF00"/>
                </a:highlight>
              </a:rPr>
              <a:t>, our Lord, How excellent </a:t>
            </a:r>
            <a:r>
              <a:rPr lang="en-AU" sz="2400" i="1" dirty="0">
                <a:highlight>
                  <a:srgbClr val="FFFF00"/>
                </a:highlight>
              </a:rPr>
              <a:t>is</a:t>
            </a:r>
            <a:r>
              <a:rPr lang="en-AU" sz="2400" dirty="0">
                <a:highlight>
                  <a:srgbClr val="FFFF00"/>
                </a:highlight>
              </a:rPr>
              <a:t> Your name in all the earth,</a:t>
            </a:r>
            <a:br>
              <a:rPr lang="en-AU" sz="2400" dirty="0">
                <a:highlight>
                  <a:srgbClr val="FFFF00"/>
                </a:highlight>
              </a:rPr>
            </a:br>
            <a:r>
              <a:rPr lang="en-AU" sz="2400" dirty="0"/>
              <a:t>Who have set </a:t>
            </a:r>
            <a:r>
              <a:rPr lang="en-AU" sz="2400" dirty="0">
                <a:highlight>
                  <a:srgbClr val="FFFF00"/>
                </a:highlight>
              </a:rPr>
              <a:t>Your glory above the heavens</a:t>
            </a:r>
            <a:r>
              <a:rPr lang="en-AU" sz="2400" dirty="0"/>
              <a:t>!</a:t>
            </a:r>
          </a:p>
          <a:p>
            <a:pPr marL="0" indent="0">
              <a:spcBef>
                <a:spcPts val="0"/>
              </a:spcBef>
              <a:buNone/>
            </a:pPr>
            <a:r>
              <a:rPr lang="en-AU" sz="2400" b="1" baseline="30000" dirty="0"/>
              <a:t>2 </a:t>
            </a:r>
            <a:r>
              <a:rPr lang="en-AU" sz="2400" dirty="0"/>
              <a:t>Out of the </a:t>
            </a:r>
            <a:r>
              <a:rPr lang="en-AU" sz="2400" dirty="0">
                <a:solidFill>
                  <a:srgbClr val="FF0000"/>
                </a:solidFill>
                <a:highlight>
                  <a:srgbClr val="C0C0C0"/>
                </a:highlight>
              </a:rPr>
              <a:t>mouth of babes and nursing infants</a:t>
            </a:r>
            <a:r>
              <a:rPr lang="en-AU" sz="2400" dirty="0"/>
              <a:t>, You have ordained strength, Because of Your enemies, That You may </a:t>
            </a:r>
            <a:r>
              <a:rPr lang="en-AU" sz="2400" dirty="0">
                <a:highlight>
                  <a:srgbClr val="FF0000"/>
                </a:highlight>
              </a:rPr>
              <a:t>silence the enemy and the avenger.</a:t>
            </a:r>
          </a:p>
          <a:p>
            <a:pPr marL="0" indent="0">
              <a:spcBef>
                <a:spcPts val="0"/>
              </a:spcBef>
              <a:buNone/>
            </a:pPr>
            <a:r>
              <a:rPr lang="en-AU" sz="2400" b="1" baseline="30000" dirty="0"/>
              <a:t>3 </a:t>
            </a:r>
            <a:r>
              <a:rPr lang="en-AU" sz="2400" dirty="0">
                <a:highlight>
                  <a:srgbClr val="FFFF00"/>
                </a:highlight>
              </a:rPr>
              <a:t>When I consider Your heavens, the work of Your fingers,</a:t>
            </a:r>
            <a:br>
              <a:rPr lang="en-AU" sz="2400" dirty="0">
                <a:highlight>
                  <a:srgbClr val="FFFF00"/>
                </a:highlight>
              </a:rPr>
            </a:br>
            <a:r>
              <a:rPr lang="en-AU" sz="2400" dirty="0">
                <a:highlight>
                  <a:srgbClr val="FFFF00"/>
                </a:highlight>
              </a:rPr>
              <a:t>The moon and the stars, which You have ordained,</a:t>
            </a:r>
            <a:br>
              <a:rPr lang="en-AU" sz="2400" dirty="0">
                <a:highlight>
                  <a:srgbClr val="FFFF00"/>
                </a:highlight>
              </a:rPr>
            </a:br>
            <a:r>
              <a:rPr lang="en-AU" sz="2400" b="1" baseline="30000" dirty="0"/>
              <a:t>4 </a:t>
            </a:r>
            <a:r>
              <a:rPr lang="en-AU" sz="2400" dirty="0">
                <a:highlight>
                  <a:srgbClr val="C0C0C0"/>
                </a:highlight>
              </a:rPr>
              <a:t>What is </a:t>
            </a:r>
            <a:r>
              <a:rPr lang="en-AU" sz="2400" dirty="0">
                <a:solidFill>
                  <a:srgbClr val="FF0000"/>
                </a:solidFill>
                <a:highlight>
                  <a:srgbClr val="C0C0C0"/>
                </a:highlight>
              </a:rPr>
              <a:t>man </a:t>
            </a:r>
            <a:r>
              <a:rPr lang="en-AU" sz="2400" dirty="0">
                <a:highlight>
                  <a:srgbClr val="C0C0C0"/>
                </a:highlight>
              </a:rPr>
              <a:t>that You are mindful of him, And </a:t>
            </a:r>
            <a:r>
              <a:rPr lang="en-AU" sz="2400" dirty="0">
                <a:solidFill>
                  <a:srgbClr val="FF0000"/>
                </a:solidFill>
                <a:highlight>
                  <a:srgbClr val="C0C0C0"/>
                </a:highlight>
              </a:rPr>
              <a:t>the son of man </a:t>
            </a:r>
            <a:r>
              <a:rPr lang="en-AU" sz="2400" dirty="0">
                <a:highlight>
                  <a:srgbClr val="C0C0C0"/>
                </a:highlight>
              </a:rPr>
              <a:t>that You visit him? </a:t>
            </a:r>
            <a:r>
              <a:rPr lang="en-AU" sz="2400" b="1" baseline="30000" dirty="0">
                <a:highlight>
                  <a:srgbClr val="C0C0C0"/>
                </a:highlight>
              </a:rPr>
              <a:t>5 </a:t>
            </a:r>
            <a:r>
              <a:rPr lang="en-AU" sz="2400" dirty="0">
                <a:highlight>
                  <a:srgbClr val="C0C0C0"/>
                </a:highlight>
              </a:rPr>
              <a:t>For You have </a:t>
            </a:r>
            <a:r>
              <a:rPr lang="en-AU" sz="2400" dirty="0">
                <a:solidFill>
                  <a:srgbClr val="FF0000"/>
                </a:solidFill>
                <a:highlight>
                  <a:srgbClr val="C0C0C0"/>
                </a:highlight>
              </a:rPr>
              <a:t>made him a little lower than the angels</a:t>
            </a:r>
            <a:r>
              <a:rPr lang="en-AU" sz="2400" dirty="0"/>
              <a:t>, And You have </a:t>
            </a:r>
            <a:r>
              <a:rPr lang="en-AU" sz="2400" dirty="0">
                <a:highlight>
                  <a:srgbClr val="FF0000"/>
                </a:highlight>
              </a:rPr>
              <a:t>crowned him</a:t>
            </a:r>
            <a:r>
              <a:rPr lang="en-AU" sz="2400" dirty="0"/>
              <a:t> with glory and </a:t>
            </a:r>
            <a:r>
              <a:rPr lang="en-AU" sz="2400" dirty="0" err="1"/>
              <a:t>honor</a:t>
            </a:r>
            <a:r>
              <a:rPr lang="en-AU" sz="2400" dirty="0"/>
              <a:t>.</a:t>
            </a:r>
          </a:p>
          <a:p>
            <a:pPr marL="0" indent="0">
              <a:spcBef>
                <a:spcPts val="0"/>
              </a:spcBef>
              <a:buNone/>
            </a:pPr>
            <a:r>
              <a:rPr lang="en-AU" sz="2400" b="1" baseline="30000" dirty="0"/>
              <a:t>6 </a:t>
            </a:r>
            <a:r>
              <a:rPr lang="en-AU" sz="2400" dirty="0"/>
              <a:t>You have made him to </a:t>
            </a:r>
            <a:r>
              <a:rPr lang="en-AU" sz="2400" dirty="0">
                <a:highlight>
                  <a:srgbClr val="FF0000"/>
                </a:highlight>
              </a:rPr>
              <a:t>have dominion </a:t>
            </a:r>
            <a:r>
              <a:rPr lang="en-AU" sz="2400" dirty="0"/>
              <a:t>over the works of Your hands; You have </a:t>
            </a:r>
            <a:r>
              <a:rPr lang="en-AU" sz="2400" dirty="0">
                <a:highlight>
                  <a:srgbClr val="FF0000"/>
                </a:highlight>
              </a:rPr>
              <a:t>put all </a:t>
            </a:r>
            <a:r>
              <a:rPr lang="en-AU" sz="2400" i="1" dirty="0">
                <a:highlight>
                  <a:srgbClr val="FF0000"/>
                </a:highlight>
              </a:rPr>
              <a:t>things</a:t>
            </a:r>
            <a:r>
              <a:rPr lang="en-AU" sz="2400" dirty="0">
                <a:highlight>
                  <a:srgbClr val="FF0000"/>
                </a:highlight>
              </a:rPr>
              <a:t> under his feet</a:t>
            </a:r>
            <a:r>
              <a:rPr lang="en-AU" sz="2400" dirty="0"/>
              <a:t>, </a:t>
            </a:r>
            <a:r>
              <a:rPr lang="en-AU" sz="2400" b="1" baseline="30000" dirty="0"/>
              <a:t>7 </a:t>
            </a:r>
            <a:r>
              <a:rPr lang="en-AU" sz="2400" dirty="0"/>
              <a:t>All sheep and oxen - Even the beasts of the field, </a:t>
            </a:r>
            <a:r>
              <a:rPr lang="en-AU" sz="2400" b="1" baseline="30000" dirty="0"/>
              <a:t>8 </a:t>
            </a:r>
            <a:r>
              <a:rPr lang="en-AU" sz="2400" dirty="0"/>
              <a:t>The birds of the air, And the fish of the sea, That pass through the paths of the seas.</a:t>
            </a:r>
          </a:p>
          <a:p>
            <a:pPr marL="0" indent="0">
              <a:spcBef>
                <a:spcPts val="0"/>
              </a:spcBef>
              <a:buNone/>
            </a:pPr>
            <a:r>
              <a:rPr lang="en-AU" sz="2400" b="1" baseline="30000" dirty="0">
                <a:highlight>
                  <a:srgbClr val="FFFF00"/>
                </a:highlight>
              </a:rPr>
              <a:t>9 </a:t>
            </a:r>
            <a:r>
              <a:rPr lang="en-AU" sz="2400" dirty="0">
                <a:highlight>
                  <a:srgbClr val="FFFF00"/>
                </a:highlight>
              </a:rPr>
              <a:t>O </a:t>
            </a:r>
            <a:r>
              <a:rPr lang="en-AU" sz="2400" cap="small" dirty="0">
                <a:highlight>
                  <a:srgbClr val="FFFF00"/>
                </a:highlight>
              </a:rPr>
              <a:t>Lord</a:t>
            </a:r>
            <a:r>
              <a:rPr lang="en-AU" sz="2400" dirty="0">
                <a:highlight>
                  <a:srgbClr val="FFFF00"/>
                </a:highlight>
              </a:rPr>
              <a:t>, our Lord, How excellent </a:t>
            </a:r>
            <a:r>
              <a:rPr lang="en-AU" sz="2400" i="1" dirty="0">
                <a:highlight>
                  <a:srgbClr val="FFFF00"/>
                </a:highlight>
              </a:rPr>
              <a:t>is</a:t>
            </a:r>
            <a:r>
              <a:rPr lang="en-AU" sz="2400" dirty="0">
                <a:highlight>
                  <a:srgbClr val="FFFF00"/>
                </a:highlight>
              </a:rPr>
              <a:t> Your name in all the earth!</a:t>
            </a:r>
          </a:p>
          <a:p>
            <a:pPr marL="0" indent="0">
              <a:spcBef>
                <a:spcPts val="0"/>
              </a:spcBef>
              <a:buNone/>
            </a:pPr>
            <a:endParaRPr lang="en-AU" sz="2400" dirty="0"/>
          </a:p>
        </p:txBody>
      </p:sp>
    </p:spTree>
    <p:extLst>
      <p:ext uri="{BB962C8B-B14F-4D97-AF65-F5344CB8AC3E}">
        <p14:creationId xmlns:p14="http://schemas.microsoft.com/office/powerpoint/2010/main" val="2005304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452FA8-EE65-41EB-9929-DB9FE48F31A2}"/>
              </a:ext>
            </a:extLst>
          </p:cNvPr>
          <p:cNvSpPr>
            <a:spLocks noGrp="1"/>
          </p:cNvSpPr>
          <p:nvPr>
            <p:ph idx="1"/>
          </p:nvPr>
        </p:nvSpPr>
        <p:spPr>
          <a:xfrm>
            <a:off x="144016" y="-27384"/>
            <a:ext cx="8892480" cy="6480720"/>
          </a:xfrm>
        </p:spPr>
        <p:txBody>
          <a:bodyPr>
            <a:normAutofit fontScale="92500"/>
          </a:bodyPr>
          <a:lstStyle/>
          <a:p>
            <a:pPr marL="0" indent="0">
              <a:buNone/>
            </a:pPr>
            <a:r>
              <a:rPr lang="en-AU" sz="2800" dirty="0"/>
              <a:t>Heb 2:8-9 - </a:t>
            </a:r>
            <a:r>
              <a:rPr lang="en-AU" sz="2800" b="1" baseline="30000" dirty="0"/>
              <a:t>8 </a:t>
            </a:r>
            <a:r>
              <a:rPr lang="en-AU" sz="2800" dirty="0"/>
              <a:t>You have put all things in subjection under his feet. For in that He put all in subjection under him, He left nothing </a:t>
            </a:r>
            <a:r>
              <a:rPr lang="en-AU" sz="2800" i="1" dirty="0"/>
              <a:t>that is</a:t>
            </a:r>
            <a:r>
              <a:rPr lang="en-AU" sz="2800" dirty="0"/>
              <a:t> not put under him. But now we do not yet see all things put under him. </a:t>
            </a:r>
            <a:r>
              <a:rPr lang="en-AU" sz="2800" b="1" baseline="30000" dirty="0"/>
              <a:t>9 </a:t>
            </a:r>
            <a:r>
              <a:rPr lang="en-AU" sz="2800" dirty="0"/>
              <a:t>But we see Jesus, who was made a little lower than the angels, for the suffering of death crowned with glory and </a:t>
            </a:r>
            <a:r>
              <a:rPr lang="en-AU" sz="2800" dirty="0" err="1"/>
              <a:t>honor</a:t>
            </a:r>
            <a:r>
              <a:rPr lang="en-AU" sz="2800" dirty="0"/>
              <a:t>, that He, by the grace of God, might taste death for everyone.</a:t>
            </a:r>
          </a:p>
          <a:p>
            <a:pPr marL="0" indent="0">
              <a:buNone/>
            </a:pPr>
            <a:endParaRPr lang="en-AU" sz="1050" dirty="0"/>
          </a:p>
          <a:p>
            <a:pPr marL="0" indent="0">
              <a:buNone/>
            </a:pPr>
            <a:r>
              <a:rPr lang="en-AU" sz="2800" dirty="0"/>
              <a:t>We must let the Cross work in us to make us willing to deliver ourselves daily to death for the Lord’s sake, abhorring the strength that belongs to our natural life and placing no confidence in ourselves or anything that proceeds from self. Only in this way will we see the life of God and His power flowing into other people’s spirits through our words.</a:t>
            </a:r>
          </a:p>
        </p:txBody>
      </p:sp>
    </p:spTree>
    <p:extLst>
      <p:ext uri="{BB962C8B-B14F-4D97-AF65-F5344CB8AC3E}">
        <p14:creationId xmlns:p14="http://schemas.microsoft.com/office/powerpoint/2010/main" val="94358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E0D4-D5F4-4970-A07F-B7B85D3F10EE}"/>
              </a:ext>
            </a:extLst>
          </p:cNvPr>
          <p:cNvSpPr>
            <a:spLocks noGrp="1"/>
          </p:cNvSpPr>
          <p:nvPr>
            <p:ph type="title"/>
          </p:nvPr>
        </p:nvSpPr>
        <p:spPr/>
        <p:txBody>
          <a:bodyPr/>
          <a:lstStyle/>
          <a:p>
            <a:r>
              <a:rPr lang="en-AU" dirty="0"/>
              <a:t>2 Tim 2:11-13</a:t>
            </a:r>
          </a:p>
        </p:txBody>
      </p:sp>
      <p:sp>
        <p:nvSpPr>
          <p:cNvPr id="3" name="Content Placeholder 2">
            <a:extLst>
              <a:ext uri="{FF2B5EF4-FFF2-40B4-BE49-F238E27FC236}">
                <a16:creationId xmlns:a16="http://schemas.microsoft.com/office/drawing/2014/main" id="{53408029-E28E-4D2E-8BFE-32925FA6719E}"/>
              </a:ext>
            </a:extLst>
          </p:cNvPr>
          <p:cNvSpPr>
            <a:spLocks noGrp="1"/>
          </p:cNvSpPr>
          <p:nvPr>
            <p:ph idx="1"/>
          </p:nvPr>
        </p:nvSpPr>
        <p:spPr>
          <a:xfrm>
            <a:off x="251520" y="1063277"/>
            <a:ext cx="8712968" cy="5390059"/>
          </a:xfrm>
        </p:spPr>
        <p:txBody>
          <a:bodyPr>
            <a:normAutofit fontScale="92500" lnSpcReduction="10000"/>
          </a:bodyPr>
          <a:lstStyle/>
          <a:p>
            <a:pPr marL="0" indent="0">
              <a:lnSpc>
                <a:spcPct val="120000"/>
              </a:lnSpc>
              <a:spcBef>
                <a:spcPts val="600"/>
              </a:spcBef>
              <a:buNone/>
            </a:pPr>
            <a:r>
              <a:rPr lang="en-AU" b="1" baseline="30000" dirty="0"/>
              <a:t>11 </a:t>
            </a:r>
            <a:r>
              <a:rPr lang="en-AU" i="1" dirty="0"/>
              <a:t>This is</a:t>
            </a:r>
            <a:r>
              <a:rPr lang="en-AU" dirty="0"/>
              <a:t> a faithful saying:</a:t>
            </a:r>
            <a:br>
              <a:rPr lang="en-AU" dirty="0"/>
            </a:br>
            <a:r>
              <a:rPr lang="en-AU" dirty="0"/>
              <a:t>For if we died with </a:t>
            </a:r>
            <a:r>
              <a:rPr lang="en-AU" i="1" dirty="0"/>
              <a:t>Him,</a:t>
            </a:r>
            <a:br>
              <a:rPr lang="en-AU" dirty="0"/>
            </a:br>
            <a:r>
              <a:rPr lang="en-AU" dirty="0"/>
              <a:t>We shall also live with </a:t>
            </a:r>
            <a:r>
              <a:rPr lang="en-AU" i="1" dirty="0"/>
              <a:t>Him.</a:t>
            </a:r>
            <a:br>
              <a:rPr lang="en-AU" dirty="0"/>
            </a:br>
            <a:r>
              <a:rPr lang="en-AU" b="1" baseline="30000" dirty="0"/>
              <a:t>12 </a:t>
            </a:r>
            <a:r>
              <a:rPr lang="en-AU" dirty="0"/>
              <a:t>If we endure,</a:t>
            </a:r>
            <a:br>
              <a:rPr lang="en-AU" dirty="0"/>
            </a:br>
            <a:r>
              <a:rPr lang="en-AU" dirty="0"/>
              <a:t>We shall also reign with </a:t>
            </a:r>
            <a:r>
              <a:rPr lang="en-AU" i="1" dirty="0"/>
              <a:t>Him.</a:t>
            </a:r>
            <a:br>
              <a:rPr lang="en-AU" dirty="0"/>
            </a:br>
            <a:r>
              <a:rPr lang="en-AU" dirty="0"/>
              <a:t>If we deny </a:t>
            </a:r>
            <a:r>
              <a:rPr lang="en-AU" i="1" dirty="0"/>
              <a:t>Him,</a:t>
            </a:r>
            <a:br>
              <a:rPr lang="en-AU" dirty="0"/>
            </a:br>
            <a:r>
              <a:rPr lang="en-AU" dirty="0"/>
              <a:t>He also will deny us.</a:t>
            </a:r>
            <a:br>
              <a:rPr lang="en-AU" dirty="0"/>
            </a:br>
            <a:r>
              <a:rPr lang="en-AU" b="1" baseline="30000" dirty="0"/>
              <a:t>13 </a:t>
            </a:r>
            <a:r>
              <a:rPr lang="en-AU" dirty="0"/>
              <a:t>If we are faithless,</a:t>
            </a:r>
            <a:br>
              <a:rPr lang="en-AU" dirty="0"/>
            </a:br>
            <a:r>
              <a:rPr lang="en-AU" dirty="0"/>
              <a:t>He remains faithful;</a:t>
            </a:r>
            <a:br>
              <a:rPr lang="en-AU" dirty="0"/>
            </a:br>
            <a:r>
              <a:rPr lang="en-AU" dirty="0"/>
              <a:t>He cannot deny Himself.</a:t>
            </a:r>
          </a:p>
        </p:txBody>
      </p:sp>
    </p:spTree>
    <p:extLst>
      <p:ext uri="{BB962C8B-B14F-4D97-AF65-F5344CB8AC3E}">
        <p14:creationId xmlns:p14="http://schemas.microsoft.com/office/powerpoint/2010/main" val="2620556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BCF61-BDD4-498C-8A8F-B02EB785C5AC}"/>
              </a:ext>
            </a:extLst>
          </p:cNvPr>
          <p:cNvSpPr>
            <a:spLocks noGrp="1"/>
          </p:cNvSpPr>
          <p:nvPr>
            <p:ph type="title"/>
          </p:nvPr>
        </p:nvSpPr>
        <p:spPr/>
        <p:txBody>
          <a:bodyPr/>
          <a:lstStyle/>
          <a:p>
            <a:r>
              <a:rPr lang="en-AU" dirty="0"/>
              <a:t>Conclusion</a:t>
            </a:r>
          </a:p>
        </p:txBody>
      </p:sp>
      <p:sp>
        <p:nvSpPr>
          <p:cNvPr id="3" name="Content Placeholder 2">
            <a:extLst>
              <a:ext uri="{FF2B5EF4-FFF2-40B4-BE49-F238E27FC236}">
                <a16:creationId xmlns:a16="http://schemas.microsoft.com/office/drawing/2014/main" id="{F24C1B6F-F8D8-42A9-B7B0-961CB505542C}"/>
              </a:ext>
            </a:extLst>
          </p:cNvPr>
          <p:cNvSpPr>
            <a:spLocks noGrp="1"/>
          </p:cNvSpPr>
          <p:nvPr>
            <p:ph idx="1"/>
          </p:nvPr>
        </p:nvSpPr>
        <p:spPr>
          <a:xfrm>
            <a:off x="251520" y="1207293"/>
            <a:ext cx="8712968" cy="4886003"/>
          </a:xfrm>
        </p:spPr>
        <p:txBody>
          <a:bodyPr>
            <a:normAutofit lnSpcReduction="10000"/>
          </a:bodyPr>
          <a:lstStyle/>
          <a:p>
            <a:r>
              <a:rPr lang="en-AU" dirty="0"/>
              <a:t>God created man to have dominion</a:t>
            </a:r>
            <a:br>
              <a:rPr lang="en-AU" dirty="0"/>
            </a:br>
            <a:r>
              <a:rPr lang="en-AU" dirty="0"/>
              <a:t>(Gen 1:26)</a:t>
            </a:r>
          </a:p>
          <a:p>
            <a:r>
              <a:rPr lang="en-AU" dirty="0"/>
              <a:t>Man was ruined by sin &amp; death</a:t>
            </a:r>
          </a:p>
          <a:p>
            <a:r>
              <a:rPr lang="en-AU" dirty="0"/>
              <a:t>Jesus came from heaven to earth to become as man to die so we might have life (John 12:24-26)</a:t>
            </a:r>
          </a:p>
          <a:p>
            <a:r>
              <a:rPr lang="en-AU" dirty="0"/>
              <a:t>Before we can rule and reign with Christ: - We need to die to self, How?</a:t>
            </a:r>
            <a:br>
              <a:rPr lang="en-AU" dirty="0"/>
            </a:br>
            <a:r>
              <a:rPr lang="en-AU" dirty="0"/>
              <a:t>- Depend on the Holy Spirit. How?</a:t>
            </a:r>
            <a:br>
              <a:rPr lang="en-AU" dirty="0"/>
            </a:br>
            <a:r>
              <a:rPr lang="en-AU" dirty="0"/>
              <a:t>- Talk to Him as a person.</a:t>
            </a:r>
          </a:p>
        </p:txBody>
      </p:sp>
    </p:spTree>
    <p:extLst>
      <p:ext uri="{BB962C8B-B14F-4D97-AF65-F5344CB8AC3E}">
        <p14:creationId xmlns:p14="http://schemas.microsoft.com/office/powerpoint/2010/main" val="23641015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8248</TotalTime>
  <Words>227</Words>
  <Application>Microsoft Office PowerPoint</Application>
  <PresentationFormat>On-screen Show (4:3)</PresentationFormat>
  <Paragraphs>66</Paragraphs>
  <Slides>12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맑은 고딕</vt:lpstr>
      <vt:lpstr>Arial</vt:lpstr>
      <vt:lpstr>Arial Nova Light</vt:lpstr>
      <vt:lpstr>Arial Rounded MT Bold</vt:lpstr>
      <vt:lpstr>Calibri</vt:lpstr>
      <vt:lpstr>Century Gothic</vt:lpstr>
      <vt:lpstr>Office Theme</vt:lpstr>
      <vt:lpstr>Sons of God:  Ruling and Reigning with Him</vt:lpstr>
      <vt:lpstr>Being born again is only the beginning</vt:lpstr>
      <vt:lpstr>Being born again is only the beginning</vt:lpstr>
      <vt:lpstr>We need to die daily</vt:lpstr>
      <vt:lpstr>Complete salvation of the spirit, soul &amp; body</vt:lpstr>
      <vt:lpstr>Gen 1:26-31 (Recap)</vt:lpstr>
      <vt:lpstr>Psalm 8 – Rule and Reign with Christ</vt:lpstr>
      <vt:lpstr>Psalm 8 – Rule and Reign with Christ</vt:lpstr>
      <vt:lpstr>Psalm 8 – Rule and Reign with Christ</vt:lpstr>
      <vt:lpstr>PowerPoint Presentation</vt:lpstr>
      <vt:lpstr>2 Tim 2:11-13</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153</cp:revision>
  <cp:lastPrinted>2016-05-21T23:01:06Z</cp:lastPrinted>
  <dcterms:created xsi:type="dcterms:W3CDTF">2014-04-01T16:35:38Z</dcterms:created>
  <dcterms:modified xsi:type="dcterms:W3CDTF">2018-07-08T03:01:58Z</dcterms:modified>
</cp:coreProperties>
</file>